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58" r:id="rId7"/>
    <p:sldId id="263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ABC"/>
    <a:srgbClr val="F4F3F0"/>
    <a:srgbClr val="BF171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CF947-CE22-45D1-AEF6-C5A0E849D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29D0E3-EEE2-4920-9BC6-DE047A79E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D8BCEC-426A-4913-AFF7-6A49EFD1C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D58F29-43D6-48D5-A795-CDE061D6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2267D7-BEA3-4B96-AE27-C6BB109A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541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7DE82-5E33-4D1B-BE6B-55C3A123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E3B573-286C-4989-B4F5-F04D70AD6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11086E-A60E-4FBA-B4E5-26E1278D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21F0CE-3DC8-4EFF-BCDE-CE48FF13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098E86-09E3-4D2A-9629-99925BA4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555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A6B7C6-9851-47A8-A697-DDB73669B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853189-C25E-4406-B218-2285FEE49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BFEB7D-110C-494E-8662-3FBE48F33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00921-1BE8-4253-9435-BC9D1748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004E53-9693-497B-B321-BDEA84D7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302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997EC-8A7D-4E55-A200-E1C1AFB3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E7E7B0-2AEA-429F-A04C-4C36B3720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0B2244-23D5-4D8E-960D-EA74CEFE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95B2A5-EF86-4FCD-B213-2DB272C7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FF467D-4671-43FC-BB30-010714BB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544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372A1-A5AA-496A-8C61-0C88DA6D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274AD1-F944-4755-B0AC-E5FBE344D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CF23EE-2BBF-41E9-83EE-0FC4B029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E89411-A3E1-4535-A2FC-215ADA1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42A6FD-95A2-46E4-9A26-60C62F54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503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0FDD6-9B0B-4756-A8CE-45B39A90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F84B33-F39A-4215-91A8-9ADA8B0C9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E93020-1E4A-46EB-A3AE-174FC18E4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9C5940-46F5-44C6-A3F2-4725386B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1B8E29-AB01-49FE-805D-60B23631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F6B727-CF10-400F-AF74-B35BC3B9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791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14A1F-D6DD-459F-B1F3-D90B12F8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A912D0-5685-4E8C-9849-3C7363ACE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54131F-BFFD-4518-A028-9F77BA547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CDDAA2C-1F37-4A55-B7EB-E5D184DA0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2AECB6-5B16-41CA-816A-3671D4D2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ED19FCD-C00F-4A99-A512-598E0525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CED4D0-1D1D-420A-8E9D-A17AEAD1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F70C8D2-551C-48F5-8CC5-AFCC3225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724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0B46E-AA7E-4226-847C-E1137538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671951-73C9-41F6-A986-60991BD1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CD82A3-7A01-46BC-AFE3-394ED188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6846E0-DA47-445C-9958-8174FDDB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797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265FDA2-6F2B-4168-9749-4145833B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ECF9A5A-FB18-4089-91D1-D066681A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019574-ECDD-4221-AE42-5AB7F87C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0289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9FD7B-C30B-4236-AAF6-9A709A95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C24BDA-8204-44C6-898D-B2651B2DB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34F0D6-3F0C-4DF2-B2CF-43A109289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BCA27F-6DB2-411B-B186-31570181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E556CD-DA52-46A0-96AF-5A8AC3D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697D2D-0895-4062-9A3D-A1324C10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203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8FF22-DAA1-46BC-A3FC-EFB1C510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8B77AAB-8772-4039-88C3-EAFD67E3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C4680D-3126-4BB9-BFB3-0CE81B946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E5562B-F972-47D7-8044-37D47996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D61CEB-AA1B-4405-86B0-F9C8ACC2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3635F6-5705-489A-BD7B-02AD23BA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023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59857CD-62C6-41D0-AB41-8F78EABE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156540-4132-4238-93D6-D8745CF0C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A1F6EF-C51C-4402-B897-914EE0B0F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C2790-FAA4-489C-A2CF-2210F059D816}" type="datetimeFigureOut">
              <a:rPr lang="es-AR" smtClean="0"/>
              <a:t>19/4/2021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5616D9-CC33-4C2E-85B7-480E50674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B9622-B4B7-4EB0-A927-57D68C056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4F07F-B8A3-4A29-A971-2043CD25CB6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728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8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1EF6839-8BAB-49A2-A7F2-DEB47AB7A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DE1B681-3E73-4A08-98C9-D388F0F8CB37}"/>
              </a:ext>
            </a:extLst>
          </p:cNvPr>
          <p:cNvSpPr txBox="1"/>
          <p:nvPr/>
        </p:nvSpPr>
        <p:spPr>
          <a:xfrm>
            <a:off x="6234705" y="1076377"/>
            <a:ext cx="324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52C83C-B716-497C-8CA5-DD25D08F8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98" y="692844"/>
            <a:ext cx="1690396" cy="169039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D59B87C-C7C0-4F74-8848-B11DE63F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230880"/>
            <a:ext cx="6705600" cy="362712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A4A557-3258-4CB5-8114-BBE43AE051F2}"/>
              </a:ext>
            </a:extLst>
          </p:cNvPr>
          <p:cNvSpPr txBox="1"/>
          <p:nvPr/>
        </p:nvSpPr>
        <p:spPr>
          <a:xfrm>
            <a:off x="7195833" y="3333172"/>
            <a:ext cx="37418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Equipo de desarrollo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96B1DAE-A4BF-4F75-A008-A95708482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60" y="3937198"/>
            <a:ext cx="1241965" cy="1146094"/>
          </a:xfrm>
          <a:prstGeom prst="rect">
            <a:avLst/>
          </a:prstGeom>
          <a:effectLst>
            <a:glow rad="25400">
              <a:schemeClr val="accent1">
                <a:alpha val="0"/>
              </a:schemeClr>
            </a:glow>
            <a:outerShdw blurRad="342900" dir="12240000" sx="97000" sy="97000" algn="ctr" rotWithShape="0">
              <a:srgbClr val="000000"/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8A8F244-35A7-4587-A4B6-EA4B5985B4A3}"/>
              </a:ext>
            </a:extLst>
          </p:cNvPr>
          <p:cNvSpPr txBox="1"/>
          <p:nvPr/>
        </p:nvSpPr>
        <p:spPr>
          <a:xfrm>
            <a:off x="5845486" y="5230587"/>
            <a:ext cx="6346514" cy="8771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Delle Ville Juliana </a:t>
            </a:r>
          </a:p>
          <a:p>
            <a:pPr algn="ctr"/>
            <a:r>
              <a:rPr lang="es-AR"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Cadaa Facundo</a:t>
            </a:r>
          </a:p>
          <a:p>
            <a:pPr algn="ctr"/>
            <a:r>
              <a:rPr lang="es-AR" sz="17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Giorgetti Valentín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4151BD6-8FFC-4F59-907B-85E8368FC50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91" y="6400397"/>
            <a:ext cx="337914" cy="33791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0A3CDC7-BB5F-4E4B-9932-D9FAF572A2C7}"/>
              </a:ext>
            </a:extLst>
          </p:cNvPr>
          <p:cNvSpPr txBox="1"/>
          <p:nvPr/>
        </p:nvSpPr>
        <p:spPr>
          <a:xfrm>
            <a:off x="6305321" y="6384688"/>
            <a:ext cx="2159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bittech@gmail.com</a:t>
            </a:r>
            <a:endParaRPr lang="es-AR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01E920A-0582-4857-AD60-BD276D2F323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95" y="6400397"/>
            <a:ext cx="386696" cy="37599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DFCA6C4-1512-4757-A31D-47ACCA49C2B7}"/>
              </a:ext>
            </a:extLst>
          </p:cNvPr>
          <p:cNvSpPr txBox="1"/>
          <p:nvPr/>
        </p:nvSpPr>
        <p:spPr>
          <a:xfrm>
            <a:off x="10102890" y="6384688"/>
            <a:ext cx="2159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www.bittech.com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081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F5F9D0-D1DC-4DE9-B04F-75BC9B0A4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223B46-3A38-44D5-A208-54E0E942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78"/>
            <a:ext cx="12192000" cy="148263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F9557DB-4372-4948-A3D8-79B6F37F26CC}"/>
              </a:ext>
            </a:extLst>
          </p:cNvPr>
          <p:cNvSpPr txBox="1"/>
          <p:nvPr/>
        </p:nvSpPr>
        <p:spPr>
          <a:xfrm>
            <a:off x="418011" y="214189"/>
            <a:ext cx="11355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propósito</a:t>
            </a:r>
            <a:r>
              <a:rPr lang="es-E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 proyecto es el desarrollo de un </a:t>
            </a:r>
            <a:r>
              <a:rPr lang="es-E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 web 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para la </a:t>
            </a:r>
            <a:r>
              <a:rPr lang="es-E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automatización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s-E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servicio de viajes</a:t>
            </a:r>
            <a:r>
              <a:rPr lang="es-E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que provee la empresa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5D226A-A447-4A02-ADAF-D625AD059A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" y="2015308"/>
            <a:ext cx="5108665" cy="34057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6B409C2-83F2-4125-9CFD-FAF086B8304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33" y="2015308"/>
            <a:ext cx="5127422" cy="340577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31BBC89-FF8D-4D9C-A1DC-E1FA5A83D3FD}"/>
              </a:ext>
            </a:extLst>
          </p:cNvPr>
          <p:cNvSpPr txBox="1"/>
          <p:nvPr/>
        </p:nvSpPr>
        <p:spPr>
          <a:xfrm>
            <a:off x="6644640" y="5674025"/>
            <a:ext cx="505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Brindar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 servicio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cualquier dispositivo móvil 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acceso a internet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F8746EC-DD5E-4FBC-8CE6-6160A52A342E}"/>
              </a:ext>
            </a:extLst>
          </p:cNvPr>
          <p:cNvSpPr txBox="1"/>
          <p:nvPr/>
        </p:nvSpPr>
        <p:spPr>
          <a:xfrm>
            <a:off x="418011" y="5606644"/>
            <a:ext cx="4876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Gestionar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fácil y rápidamente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aspectos</a:t>
            </a:r>
            <a:r>
              <a:rPr lang="es-AR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administrativos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empresa</a:t>
            </a:r>
          </a:p>
        </p:txBody>
      </p:sp>
    </p:spTree>
    <p:extLst>
      <p:ext uri="{BB962C8B-B14F-4D97-AF65-F5344CB8AC3E}">
        <p14:creationId xmlns:p14="http://schemas.microsoft.com/office/powerpoint/2010/main" val="259370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F5F9D0-D1DC-4DE9-B04F-75BC9B0A4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28E1C1-7E93-4A35-8644-A90ED944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4F3F0"/>
          </a:solidFill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5162C7-4EC0-4937-8E85-A7C4D47748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666" y="1943247"/>
            <a:ext cx="1053709" cy="15805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FD09B3A-1B89-40F4-A062-0C7CCB0FD3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17" y="1943247"/>
            <a:ext cx="1053710" cy="158043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6DED5B1-99D2-4922-8B6C-E1F7D049C4D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51" y="1943247"/>
            <a:ext cx="2284168" cy="158043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20FFAA7-9D42-4879-99BD-1A9D81EC927B}"/>
              </a:ext>
            </a:extLst>
          </p:cNvPr>
          <p:cNvSpPr txBox="1"/>
          <p:nvPr/>
        </p:nvSpPr>
        <p:spPr>
          <a:xfrm>
            <a:off x="1767363" y="3560231"/>
            <a:ext cx="3358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usuarios</a:t>
            </a:r>
            <a:endParaRPr lang="es-AR" sz="2000" dirty="0">
              <a:solidFill>
                <a:srgbClr val="FFFF00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DD6D69B-EF3D-4AE7-A7B3-8CC7440E516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07" y="1929125"/>
            <a:ext cx="1059362" cy="158593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C11984-4E5F-45E9-9191-AA2B1495C81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69" y="1929124"/>
            <a:ext cx="1048752" cy="158043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46A6A5-8194-48B4-BEFC-4165002AEF0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121" y="1929124"/>
            <a:ext cx="1100132" cy="158593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BD171147-BB78-4ACC-82FF-001EB2220AA9}"/>
              </a:ext>
            </a:extLst>
          </p:cNvPr>
          <p:cNvSpPr txBox="1"/>
          <p:nvPr/>
        </p:nvSpPr>
        <p:spPr>
          <a:xfrm>
            <a:off x="6974460" y="3582126"/>
            <a:ext cx="4605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de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compras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ingresos</a:t>
            </a:r>
            <a:endParaRPr lang="es-AR" sz="2000" dirty="0">
              <a:solidFill>
                <a:srgbClr val="FFFF00"/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46457517-43F0-4BE0-B23C-9483B50EEB4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0" y="4266881"/>
            <a:ext cx="1475294" cy="184411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226048F-FF03-4E76-9554-66705BD0C9C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24" y="4266882"/>
            <a:ext cx="1236557" cy="185483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F52058C-958A-4507-A246-9580D539DA8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80" y="4262472"/>
            <a:ext cx="1751263" cy="1854836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B881CE0A-3901-4A34-A1AC-62EEA7E4E68C}"/>
              </a:ext>
            </a:extLst>
          </p:cNvPr>
          <p:cNvSpPr txBox="1"/>
          <p:nvPr/>
        </p:nvSpPr>
        <p:spPr>
          <a:xfrm>
            <a:off x="120772" y="6164312"/>
            <a:ext cx="58750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de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viajes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registro de </a:t>
            </a:r>
          </a:p>
          <a:p>
            <a:pPr algn="ctr"/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síntomas por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s-AR" sz="2000" dirty="0">
              <a:solidFill>
                <a:srgbClr val="FFFF0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F520C69-73DD-4299-92DF-0B5F5B425362}"/>
              </a:ext>
            </a:extLst>
          </p:cNvPr>
          <p:cNvSpPr txBox="1"/>
          <p:nvPr/>
        </p:nvSpPr>
        <p:spPr>
          <a:xfrm>
            <a:off x="7011253" y="6138931"/>
            <a:ext cx="4737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reportes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estadísticas</a:t>
            </a:r>
            <a:endParaRPr lang="es-AR" sz="2000" dirty="0">
              <a:solidFill>
                <a:srgbClr val="FFFF00"/>
              </a:solidFill>
            </a:endParaRP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E491E89A-6DB7-4E11-8651-99C540DAEC0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95" y="4382003"/>
            <a:ext cx="3073770" cy="172899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D000950-7465-4808-97BC-525C8D0F08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2178"/>
            <a:ext cx="12192000" cy="148263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22F47E1-4FF2-4D8F-B5CE-DE81BECFB326}"/>
              </a:ext>
            </a:extLst>
          </p:cNvPr>
          <p:cNvSpPr txBox="1"/>
          <p:nvPr/>
        </p:nvSpPr>
        <p:spPr>
          <a:xfrm>
            <a:off x="120772" y="43225"/>
            <a:ext cx="116956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proyecto está </a:t>
            </a:r>
            <a:r>
              <a:rPr lang="es-E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dirigido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 todas aquellas </a:t>
            </a:r>
            <a:r>
              <a:rPr lang="es-E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personas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que requieran un </a:t>
            </a:r>
            <a:r>
              <a:rPr lang="es-E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servicio de transporte 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corta, media y larga distancia </a:t>
            </a:r>
            <a:r>
              <a:rPr lang="es-E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mediante combis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Su </a:t>
            </a:r>
            <a:r>
              <a:rPr lang="es-E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alcance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abarca...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5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E76919C-152E-49EA-A283-2EF840CEB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BA6BD9F-6EFA-41EA-B60E-4FB7EFCC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1"/>
            <a:ext cx="12192000" cy="148263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D07417-5BC1-4745-B41F-63B7594C1450}"/>
              </a:ext>
            </a:extLst>
          </p:cNvPr>
          <p:cNvSpPr txBox="1"/>
          <p:nvPr/>
        </p:nvSpPr>
        <p:spPr>
          <a:xfrm>
            <a:off x="418011" y="503656"/>
            <a:ext cx="1135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Algunas </a:t>
            </a:r>
            <a:r>
              <a:rPr lang="es-E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limitaciones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del proyecto son...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AC6934-D143-49C0-895C-D062D86C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18" y="1774066"/>
            <a:ext cx="1386699" cy="148263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3566EE-EEEA-4883-9DEB-CFF9453EC7DD}"/>
              </a:ext>
            </a:extLst>
          </p:cNvPr>
          <p:cNvSpPr txBox="1"/>
          <p:nvPr/>
        </p:nvSpPr>
        <p:spPr>
          <a:xfrm>
            <a:off x="0" y="3432189"/>
            <a:ext cx="312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requiere un dispositivo</a:t>
            </a:r>
          </a:p>
          <a:p>
            <a:pPr algn="ctr"/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 a internet</a:t>
            </a:r>
            <a:endParaRPr lang="es-AR" sz="2000" dirty="0">
              <a:solidFill>
                <a:srgbClr val="FFFF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CB54EF-C2AE-43DF-B952-A5E5F0B5232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28" y="1770877"/>
            <a:ext cx="2210831" cy="331624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899BFB3-2FAC-4EF0-9BDA-554D4D517FD4}"/>
              </a:ext>
            </a:extLst>
          </p:cNvPr>
          <p:cNvSpPr txBox="1"/>
          <p:nvPr/>
        </p:nvSpPr>
        <p:spPr>
          <a:xfrm>
            <a:off x="2897875" y="5312224"/>
            <a:ext cx="28825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Sólo se aceptan pagos con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tarjeta de crédito</a:t>
            </a:r>
            <a:endParaRPr lang="es-AR" sz="2000" dirty="0">
              <a:solidFill>
                <a:srgbClr val="FFFF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3A0A103-97F8-4128-88B4-82256038C3D3}"/>
              </a:ext>
            </a:extLst>
          </p:cNvPr>
          <p:cNvSpPr txBox="1"/>
          <p:nvPr/>
        </p:nvSpPr>
        <p:spPr>
          <a:xfrm>
            <a:off x="5919611" y="4027724"/>
            <a:ext cx="31938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realizan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testeos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estrictos sobre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s-AR" sz="2000" dirty="0">
              <a:solidFill>
                <a:srgbClr val="FFFF00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00BF822-F4C1-4A68-AD95-5B6D0280B8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62" y="1759991"/>
            <a:ext cx="3081545" cy="20543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D2BAFEA-AA26-4089-A52E-DC5738F02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81" y="2317525"/>
            <a:ext cx="2247747" cy="14968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3B99F3A-2674-4B71-94AF-26E630CD7B2A}"/>
              </a:ext>
            </a:extLst>
          </p:cNvPr>
          <p:cNvSpPr txBox="1"/>
          <p:nvPr/>
        </p:nvSpPr>
        <p:spPr>
          <a:xfrm>
            <a:off x="9245426" y="4027724"/>
            <a:ext cx="28825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usaurios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tienen que ser </a:t>
            </a:r>
            <a:r>
              <a:rPr lang="es-AR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mayores</a:t>
            </a:r>
            <a:r>
              <a:rPr lang="es-AR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18 años</a:t>
            </a:r>
            <a:endParaRPr lang="es-AR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821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E76919C-152E-49EA-A283-2EF840CEB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BA6BD9F-6EFA-41EA-B60E-4FB7EFCC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887"/>
            <a:ext cx="12192000" cy="148263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A36FCE-1D71-4D80-A40E-F9CAA9AF9E66}"/>
              </a:ext>
            </a:extLst>
          </p:cNvPr>
          <p:cNvSpPr txBox="1"/>
          <p:nvPr/>
        </p:nvSpPr>
        <p:spPr>
          <a:xfrm>
            <a:off x="418011" y="503656"/>
            <a:ext cx="1135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E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técnicas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que utilizamos para el proyecto son...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494682-35BF-40C4-837F-A12A396DAD00}"/>
              </a:ext>
            </a:extLst>
          </p:cNvPr>
          <p:cNvSpPr txBox="1"/>
          <p:nvPr/>
        </p:nvSpPr>
        <p:spPr>
          <a:xfrm>
            <a:off x="209007" y="1829587"/>
            <a:ext cx="5373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Técnicas de </a:t>
            </a:r>
            <a:r>
              <a:rPr lang="es-ES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elicitación</a:t>
            </a:r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requerimientos </a:t>
            </a:r>
            <a:endParaRPr lang="es-AR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AF8EDE-447A-41A4-969F-DF8EF9A348E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76" y="2670810"/>
            <a:ext cx="2274571" cy="151638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D6CB36B-49A9-4C0B-B87A-67E16ABBBC07}"/>
              </a:ext>
            </a:extLst>
          </p:cNvPr>
          <p:cNvSpPr txBox="1"/>
          <p:nvPr/>
        </p:nvSpPr>
        <p:spPr>
          <a:xfrm>
            <a:off x="2710746" y="4392372"/>
            <a:ext cx="3031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Cuestionarios a clientes y choferes de la empresa</a:t>
            </a:r>
            <a:endParaRPr lang="es-AR" sz="200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8174952-1304-4E1A-92D7-B602E5FFD92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4" y="2670810"/>
            <a:ext cx="1985321" cy="151638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2BBF8F7-0D39-4DA3-BEAB-B09BA901D825}"/>
              </a:ext>
            </a:extLst>
          </p:cNvPr>
          <p:cNvSpPr txBox="1"/>
          <p:nvPr/>
        </p:nvSpPr>
        <p:spPr>
          <a:xfrm>
            <a:off x="95384" y="4392372"/>
            <a:ext cx="26082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Entrevistas al dueño </a:t>
            </a:r>
          </a:p>
          <a:p>
            <a:pPr algn="ctr"/>
            <a:r>
              <a:rPr lang="es-AR" sz="2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empresa</a:t>
            </a:r>
            <a:endParaRPr lang="es-AR" sz="200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FB996FA-F102-44F1-BF83-AFE5D98342CA}"/>
              </a:ext>
            </a:extLst>
          </p:cNvPr>
          <p:cNvSpPr txBox="1"/>
          <p:nvPr/>
        </p:nvSpPr>
        <p:spPr>
          <a:xfrm>
            <a:off x="6209209" y="1830039"/>
            <a:ext cx="5773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Técnicas de </a:t>
            </a:r>
            <a:r>
              <a:rPr lang="es-E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especificación</a:t>
            </a:r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requerimientos </a:t>
            </a:r>
            <a:endParaRPr lang="es-AR" sz="2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F5F06CD-90F4-4735-8BD2-9494E84F07CA}"/>
              </a:ext>
            </a:extLst>
          </p:cNvPr>
          <p:cNvSpPr txBox="1"/>
          <p:nvPr/>
        </p:nvSpPr>
        <p:spPr>
          <a:xfrm>
            <a:off x="6873956" y="4476022"/>
            <a:ext cx="18520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Historias de usuario</a:t>
            </a:r>
            <a:endParaRPr lang="es-AR" sz="200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5F92738-7B83-47B2-9D06-357E328E1B7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16" y="2553605"/>
            <a:ext cx="1534069" cy="168687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209DF01-7DA5-4B9C-B743-19135528F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60" y="2617689"/>
            <a:ext cx="1719014" cy="1622621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FDDD831-0386-484A-A267-12FC493DBF6D}"/>
              </a:ext>
            </a:extLst>
          </p:cNvPr>
          <p:cNvSpPr txBox="1"/>
          <p:nvPr/>
        </p:nvSpPr>
        <p:spPr>
          <a:xfrm>
            <a:off x="9857970" y="4476022"/>
            <a:ext cx="1303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Épicas</a:t>
            </a:r>
            <a:endParaRPr lang="es-AR" sz="200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D880ED7-E733-466D-B8B3-BDABD9BE3613}"/>
              </a:ext>
            </a:extLst>
          </p:cNvPr>
          <p:cNvSpPr txBox="1"/>
          <p:nvPr/>
        </p:nvSpPr>
        <p:spPr>
          <a:xfrm>
            <a:off x="1938846" y="5650761"/>
            <a:ext cx="8000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emplea la </a:t>
            </a:r>
            <a:r>
              <a:rPr lang="es-ES" sz="20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  <a:r>
              <a:rPr lang="es-E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ágil </a:t>
            </a:r>
            <a:r>
              <a:rPr lang="es-ES" sz="20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r>
              <a:rPr lang="es-E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 cual es un enfoque iterativo</a:t>
            </a:r>
          </a:p>
          <a:p>
            <a:pPr algn="ctr"/>
            <a:r>
              <a:rPr lang="es-E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incremental (evolutivo) de desarrollo de software</a:t>
            </a:r>
            <a:endParaRPr lang="es-AR" sz="2000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0021C9E-4EE1-4B61-9BA2-66CE0CBBCD2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70" y="5650761"/>
            <a:ext cx="581140" cy="57091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C78B508-58DF-443B-B039-B144DA35082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875" y="5650761"/>
            <a:ext cx="581140" cy="5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7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92A908-0F67-4049-A68F-9051BA55B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BB5EF6-D46C-4729-ACD4-859E0A0C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887"/>
            <a:ext cx="12192000" cy="14826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125A113-22E2-49B1-8346-E72CB7706599}"/>
              </a:ext>
            </a:extLst>
          </p:cNvPr>
          <p:cNvSpPr txBox="1"/>
          <p:nvPr/>
        </p:nvSpPr>
        <p:spPr>
          <a:xfrm>
            <a:off x="770706" y="253376"/>
            <a:ext cx="10650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Los posibles </a:t>
            </a:r>
            <a:r>
              <a:rPr lang="es-E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riesgos</a:t>
            </a: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alto impacto que pueden surgir con mayor probabilidad durante el desarrollo del proyecto...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E33AE7-5C38-4D86-B31D-F4C614832DB5}"/>
              </a:ext>
            </a:extLst>
          </p:cNvPr>
          <p:cNvSpPr txBox="1"/>
          <p:nvPr/>
        </p:nvSpPr>
        <p:spPr>
          <a:xfrm>
            <a:off x="438264" y="3458628"/>
            <a:ext cx="47331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 integrante del equipo contrae una </a:t>
            </a:r>
            <a:r>
              <a:rPr lang="es-E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enfermedad</a:t>
            </a:r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y se ve imposibilitado a continuar con el desarrollo</a:t>
            </a:r>
            <a:endParaRPr lang="es-AR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A062937-7838-4933-AC3C-C0F5F68D14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69" y="1579105"/>
            <a:ext cx="2460697" cy="16404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DB035ED-628A-44C2-94D9-A8B69D081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06" y="4696562"/>
            <a:ext cx="3006824" cy="112755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1DBC613-EE82-4625-A8D5-009927C97953}"/>
              </a:ext>
            </a:extLst>
          </p:cNvPr>
          <p:cNvSpPr txBox="1"/>
          <p:nvPr/>
        </p:nvSpPr>
        <p:spPr>
          <a:xfrm>
            <a:off x="721082" y="5869666"/>
            <a:ext cx="47331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Falla en el </a:t>
            </a:r>
            <a:r>
              <a:rPr lang="es-E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perteneciente a un desarrollador</a:t>
            </a:r>
            <a:endParaRPr lang="es-AR" sz="2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B5808E1-D970-44D5-B27D-9F3C4C860BFB}"/>
              </a:ext>
            </a:extLst>
          </p:cNvPr>
          <p:cNvSpPr txBox="1"/>
          <p:nvPr/>
        </p:nvSpPr>
        <p:spPr>
          <a:xfrm>
            <a:off x="7744872" y="3764763"/>
            <a:ext cx="3986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Cambio </a:t>
            </a:r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 los </a:t>
            </a:r>
            <a:r>
              <a:rPr lang="es-E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requerimientos</a:t>
            </a:r>
            <a:endParaRPr lang="es-AR" sz="2000" u="sng" dirty="0">
              <a:solidFill>
                <a:schemeClr val="bg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E20D0E-6730-42E4-8379-0D23C8B5A3E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78" y="1550746"/>
            <a:ext cx="1944519" cy="20066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B5808E1-D970-44D5-B27D-9F3C4C860BFB}"/>
              </a:ext>
            </a:extLst>
          </p:cNvPr>
          <p:cNvSpPr txBox="1"/>
          <p:nvPr/>
        </p:nvSpPr>
        <p:spPr>
          <a:xfrm>
            <a:off x="7434937" y="5850362"/>
            <a:ext cx="39863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Medidas y decretos que afecten a la </a:t>
            </a:r>
            <a:r>
              <a:rPr lang="es-ES" sz="2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libre </a:t>
            </a:r>
            <a:r>
              <a:rPr lang="es-ES" sz="20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circulacion</a:t>
            </a:r>
            <a:endParaRPr lang="es-AR" sz="2000" u="sng" dirty="0">
              <a:solidFill>
                <a:srgbClr val="FFFF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58" y="4286736"/>
            <a:ext cx="2340758" cy="15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5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AD60C9-A6EE-4741-B3FA-15BD6B6E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0"/>
            <a:ext cx="6705600" cy="32291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EF6839-8BAB-49A2-A7F2-DEB47AB7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DE1B681-3E73-4A08-98C9-D388F0F8CB37}"/>
              </a:ext>
            </a:extLst>
          </p:cNvPr>
          <p:cNvSpPr txBox="1"/>
          <p:nvPr/>
        </p:nvSpPr>
        <p:spPr>
          <a:xfrm>
            <a:off x="6234705" y="1076377"/>
            <a:ext cx="324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52C83C-B716-497C-8CA5-DD25D08F8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98" y="692844"/>
            <a:ext cx="1690396" cy="169039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D59B87C-C7C0-4F74-8848-B11DE63F9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3230880"/>
            <a:ext cx="6705600" cy="36271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61E2D0A-B093-45A6-A214-C549FF3CB9E6}"/>
              </a:ext>
            </a:extLst>
          </p:cNvPr>
          <p:cNvSpPr txBox="1"/>
          <p:nvPr/>
        </p:nvSpPr>
        <p:spPr>
          <a:xfrm>
            <a:off x="7220831" y="3365623"/>
            <a:ext cx="37418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A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Preguntas</a:t>
            </a:r>
            <a:r>
              <a:rPr lang="es-A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FF717AA-AF44-4EF1-AB4B-401157FB7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22" y="4474873"/>
            <a:ext cx="3481251" cy="20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061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262</Words>
  <Application>Microsoft Office PowerPoint</Application>
  <PresentationFormat>Panorámica</PresentationFormat>
  <Paragraphs>39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Valentín Giorgetti</dc:creator>
  <cp:lastModifiedBy>User</cp:lastModifiedBy>
  <cp:revision>43</cp:revision>
  <dcterms:created xsi:type="dcterms:W3CDTF">2021-04-19T11:34:54Z</dcterms:created>
  <dcterms:modified xsi:type="dcterms:W3CDTF">2021-04-20T01:16:19Z</dcterms:modified>
</cp:coreProperties>
</file>